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6E2E-6CED-436D-942D-9BAD650271DD}" type="datetimeFigureOut">
              <a:rPr lang="ru-RU" smtClean="0"/>
              <a:pPr/>
              <a:t>12.07.2011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B031-361C-4F85-953C-E9EAEF1709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70965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3000">
        <p:pull/>
      </p:transition>
    </mc:Choice>
    <mc:Fallback>
      <p:transition spd="slow" advTm="3000">
        <p:pull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6E2E-6CED-436D-942D-9BAD650271DD}" type="datetimeFigureOut">
              <a:rPr lang="ru-RU" smtClean="0"/>
              <a:pPr/>
              <a:t>12.07.2011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B031-361C-4F85-953C-E9EAEF1709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590592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3000">
        <p:pull/>
      </p:transition>
    </mc:Choice>
    <mc:Fallback>
      <p:transition spd="slow" advTm="3000">
        <p:pull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6E2E-6CED-436D-942D-9BAD650271DD}" type="datetimeFigureOut">
              <a:rPr lang="ru-RU" smtClean="0"/>
              <a:pPr/>
              <a:t>12.07.2011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B031-361C-4F85-953C-E9EAEF1709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310197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3000">
        <p:pull/>
      </p:transition>
    </mc:Choice>
    <mc:Fallback>
      <p:transition spd="slow" advTm="3000">
        <p:pull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6E2E-6CED-436D-942D-9BAD650271DD}" type="datetimeFigureOut">
              <a:rPr lang="ru-RU" smtClean="0"/>
              <a:pPr/>
              <a:t>12.07.2011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B031-361C-4F85-953C-E9EAEF1709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932430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3000">
        <p:pull/>
      </p:transition>
    </mc:Choice>
    <mc:Fallback>
      <p:transition spd="slow" advTm="3000">
        <p:pull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6E2E-6CED-436D-942D-9BAD650271DD}" type="datetimeFigureOut">
              <a:rPr lang="ru-RU" smtClean="0"/>
              <a:pPr/>
              <a:t>12.07.2011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B031-361C-4F85-953C-E9EAEF1709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245538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3000">
        <p:pull/>
      </p:transition>
    </mc:Choice>
    <mc:Fallback>
      <p:transition spd="slow" advTm="3000">
        <p:pull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6E2E-6CED-436D-942D-9BAD650271DD}" type="datetimeFigureOut">
              <a:rPr lang="ru-RU" smtClean="0"/>
              <a:pPr/>
              <a:t>12.07.2011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B031-361C-4F85-953C-E9EAEF1709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46264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3000">
        <p:pull/>
      </p:transition>
    </mc:Choice>
    <mc:Fallback>
      <p:transition spd="slow" advTm="3000">
        <p:pull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6E2E-6CED-436D-942D-9BAD650271DD}" type="datetimeFigureOut">
              <a:rPr lang="ru-RU" smtClean="0"/>
              <a:pPr/>
              <a:t>12.07.2011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B031-361C-4F85-953C-E9EAEF1709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52037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3000">
        <p:pull/>
      </p:transition>
    </mc:Choice>
    <mc:Fallback>
      <p:transition spd="slow" advTm="3000">
        <p:pull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6E2E-6CED-436D-942D-9BAD650271DD}" type="datetimeFigureOut">
              <a:rPr lang="ru-RU" smtClean="0"/>
              <a:pPr/>
              <a:t>12.07.2011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B031-361C-4F85-953C-E9EAEF1709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021416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3000">
        <p:pull/>
      </p:transition>
    </mc:Choice>
    <mc:Fallback>
      <p:transition spd="slow" advTm="3000">
        <p:pull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6E2E-6CED-436D-942D-9BAD650271DD}" type="datetimeFigureOut">
              <a:rPr lang="ru-RU" smtClean="0"/>
              <a:pPr/>
              <a:t>12.07.2011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B031-361C-4F85-953C-E9EAEF1709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523904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3000">
        <p:pull/>
      </p:transition>
    </mc:Choice>
    <mc:Fallback>
      <p:transition spd="slow" advTm="3000">
        <p:pull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6E2E-6CED-436D-942D-9BAD650271DD}" type="datetimeFigureOut">
              <a:rPr lang="ru-RU" smtClean="0"/>
              <a:pPr/>
              <a:t>12.07.2011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B031-361C-4F85-953C-E9EAEF1709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128843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3000">
        <p:pull/>
      </p:transition>
    </mc:Choice>
    <mc:Fallback>
      <p:transition spd="slow" advTm="3000">
        <p:pull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6E2E-6CED-436D-942D-9BAD650271DD}" type="datetimeFigureOut">
              <a:rPr lang="ru-RU" smtClean="0"/>
              <a:pPr/>
              <a:t>12.07.2011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B031-361C-4F85-953C-E9EAEF1709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719244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3000">
        <p:pull/>
      </p:transition>
    </mc:Choice>
    <mc:Fallback>
      <p:transition spd="slow" advTm="3000">
        <p:pull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F6E2E-6CED-436D-942D-9BAD650271DD}" type="datetimeFigureOut">
              <a:rPr lang="ru-RU" smtClean="0"/>
              <a:pPr/>
              <a:t>12.07.2011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6B031-361C-4F85-953C-E9EAEF1709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1563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1500" advTm="3000">
        <p:pull/>
      </p:transition>
    </mc:Choice>
    <mc:Fallback>
      <p:transition spd="slow" advTm="3000">
        <p:pull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3500462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008000"/>
                </a:solidFill>
              </a:rPr>
              <a:t>Реализация образовательного проекта «Родной край»</a:t>
            </a:r>
            <a:br>
              <a:rPr lang="ru-RU" sz="6000" b="1" dirty="0" smtClean="0">
                <a:solidFill>
                  <a:srgbClr val="008000"/>
                </a:solidFill>
              </a:rPr>
            </a:br>
            <a:r>
              <a:rPr lang="ru-RU" sz="2800" b="1" dirty="0" smtClean="0">
                <a:solidFill>
                  <a:srgbClr val="008000"/>
                </a:solidFill>
              </a:rPr>
              <a:t>План действий</a:t>
            </a:r>
            <a:endParaRPr lang="ru-RU" sz="6000" b="1" dirty="0">
              <a:solidFill>
                <a:srgbClr val="008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Самсонова Татьяна Владимировна</a:t>
            </a:r>
          </a:p>
          <a:p>
            <a:r>
              <a:rPr lang="ru-RU" i="1" dirty="0" smtClean="0">
                <a:solidFill>
                  <a:srgbClr val="FF0000"/>
                </a:solidFill>
              </a:rPr>
              <a:t>МДОУ № 41 </a:t>
            </a:r>
            <a:r>
              <a:rPr lang="ru-RU" i="1" dirty="0" smtClean="0">
                <a:solidFill>
                  <a:srgbClr val="FF0000"/>
                </a:solidFill>
              </a:rPr>
              <a:t>«Ладушки»</a:t>
            </a:r>
          </a:p>
          <a:p>
            <a:r>
              <a:rPr lang="ru-RU" i="1" dirty="0" smtClean="0">
                <a:solidFill>
                  <a:srgbClr val="FF0000"/>
                </a:solidFill>
              </a:rPr>
              <a:t>Воспитатель</a:t>
            </a:r>
            <a:endParaRPr lang="ru-RU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70434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3000">
        <p:pull/>
      </p:transition>
    </mc:Choice>
    <mc:Fallback>
      <p:transition spd="slow" advTm="3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>
                <a:solidFill>
                  <a:srgbClr val="008000"/>
                </a:solidFill>
              </a:rPr>
              <a:t>Дальние цели</a:t>
            </a:r>
            <a:endParaRPr lang="ru-RU" b="1" dirty="0">
              <a:solidFill>
                <a:srgbClr val="008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</a:rPr>
              <a:t>Воспитание гражданина и патриота своей </a:t>
            </a:r>
            <a:r>
              <a:rPr lang="ru-RU" i="1" dirty="0" err="1" smtClean="0">
                <a:solidFill>
                  <a:srgbClr val="FF0000"/>
                </a:solidFill>
              </a:rPr>
              <a:t>страны,формирование</a:t>
            </a:r>
            <a:r>
              <a:rPr lang="ru-RU" i="1" dirty="0" smtClean="0">
                <a:solidFill>
                  <a:srgbClr val="FF0000"/>
                </a:solidFill>
              </a:rPr>
              <a:t> нравственных ценностей.</a:t>
            </a:r>
            <a:endParaRPr lang="ru-RU" i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Program Files (x86)\Microsoft Office\MEDIA\CAGCAT10\j014940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428999"/>
            <a:ext cx="2476203" cy="273630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229676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3000">
        <p:pull/>
      </p:transition>
    </mc:Choice>
    <mc:Fallback>
      <p:transition spd="slow" advTm="3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>
                <a:solidFill>
                  <a:srgbClr val="008000"/>
                </a:solidFill>
              </a:rPr>
              <a:t>Ближние цели</a:t>
            </a:r>
            <a:endParaRPr lang="ru-RU" b="1" dirty="0">
              <a:solidFill>
                <a:srgbClr val="008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</a:rPr>
              <a:t>Создание условий для развития познавательного процесса к истории малой Родины и воспитания чувства любви к ней</a:t>
            </a:r>
            <a:endParaRPr lang="ru-RU" i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Program Files (x86)\Microsoft Office\MEDIA\CAGCAT10\j0090386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501008"/>
            <a:ext cx="3185067" cy="25261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308129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3000">
        <p:pull/>
      </p:transition>
    </mc:Choice>
    <mc:Fallback>
      <p:transition spd="slow" advTm="3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>
                <a:solidFill>
                  <a:srgbClr val="008000"/>
                </a:solidFill>
              </a:rPr>
              <a:t>Педагогические задачи</a:t>
            </a:r>
            <a:endParaRPr lang="ru-RU" b="1" dirty="0">
              <a:solidFill>
                <a:srgbClr val="008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Формирование у детей основы нравственного сознания личности и начала самосознания личности;</a:t>
            </a:r>
          </a:p>
          <a:p>
            <a:r>
              <a:rPr lang="ru-RU" i="1" dirty="0" smtClean="0">
                <a:solidFill>
                  <a:srgbClr val="FF0000"/>
                </a:solidFill>
              </a:rPr>
              <a:t>Способствовать обогащению представлений о прошлом малой Родины;</a:t>
            </a:r>
          </a:p>
          <a:p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Знакомить детей с традициями и обычаями Владимирского края;</a:t>
            </a:r>
          </a:p>
          <a:p>
            <a:r>
              <a:rPr lang="ru-RU" i="1" dirty="0" smtClean="0">
                <a:solidFill>
                  <a:srgbClr val="FF0000"/>
                </a:solidFill>
              </a:rPr>
              <a:t>Поддерживать познавательно-созидательное отношение к окружающему миру Владимирской природы.</a:t>
            </a:r>
            <a:endParaRPr lang="ru-RU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44022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3000">
        <p:pull/>
      </p:transition>
    </mc:Choice>
    <mc:Fallback>
      <p:transition spd="slow" advTm="3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8000"/>
                </a:solidFill>
              </a:rPr>
              <a:t>Модель познания родного края</a:t>
            </a:r>
            <a:endParaRPr lang="ru-RU" b="1" dirty="0">
              <a:solidFill>
                <a:srgbClr val="008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</a:rPr>
              <a:t>Младшие группы: «Я и моя семья»</a:t>
            </a:r>
          </a:p>
          <a:p>
            <a:r>
              <a:rPr lang="ru-RU" i="1" dirty="0" smtClean="0">
                <a:solidFill>
                  <a:srgbClr val="FF0000"/>
                </a:solidFill>
              </a:rPr>
              <a:t>Средняя группа: «Родной город»</a:t>
            </a:r>
          </a:p>
          <a:p>
            <a:r>
              <a:rPr lang="ru-RU" i="1" dirty="0" smtClean="0">
                <a:solidFill>
                  <a:srgbClr val="FF0000"/>
                </a:solidFill>
              </a:rPr>
              <a:t>Старшая группа: «</a:t>
            </a:r>
            <a:r>
              <a:rPr lang="ru-RU" i="1" dirty="0" err="1" smtClean="0">
                <a:solidFill>
                  <a:srgbClr val="FF0000"/>
                </a:solidFill>
              </a:rPr>
              <a:t>Растения,животные</a:t>
            </a:r>
            <a:r>
              <a:rPr lang="ru-RU" i="1" dirty="0" smtClean="0">
                <a:solidFill>
                  <a:srgbClr val="FF0000"/>
                </a:solidFill>
              </a:rPr>
              <a:t>», «Население»</a:t>
            </a:r>
          </a:p>
          <a:p>
            <a:r>
              <a:rPr lang="ru-RU" i="1" dirty="0" smtClean="0">
                <a:solidFill>
                  <a:srgbClr val="FF0000"/>
                </a:solidFill>
              </a:rPr>
              <a:t>Подготовительная группа: «Население и его культура»</a:t>
            </a:r>
            <a:endParaRPr lang="ru-RU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22529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3000">
        <p:pull/>
      </p:transition>
    </mc:Choice>
    <mc:Fallback>
      <p:transition spd="slow" advTm="3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8000"/>
                </a:solidFill>
              </a:rPr>
              <a:t>Основные направления реализации проекта</a:t>
            </a:r>
            <a:endParaRPr lang="ru-RU" b="1" dirty="0">
              <a:solidFill>
                <a:srgbClr val="008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Разработать и провести циклы занятий</a:t>
            </a:r>
          </a:p>
          <a:p>
            <a:r>
              <a:rPr lang="ru-RU" i="1" dirty="0" smtClean="0">
                <a:solidFill>
                  <a:srgbClr val="FF0000"/>
                </a:solidFill>
              </a:rPr>
              <a:t>Создать мини-музей боевой и трудовой славы</a:t>
            </a:r>
          </a:p>
          <a:p>
            <a:r>
              <a:rPr lang="ru-RU" i="1" dirty="0" smtClean="0">
                <a:solidFill>
                  <a:srgbClr val="FF0000"/>
                </a:solidFill>
              </a:rPr>
              <a:t>Организация творческой деятельности воспитателей, детей, родителей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Оснащение предметно-развивающей среды</a:t>
            </a:r>
            <a:endParaRPr lang="ru-RU" i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Program Files (x86)\Microsoft Office\MEDIA\CAGCAT10\j0217698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56992"/>
            <a:ext cx="2899546" cy="2664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273597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3000">
        <p:pull/>
      </p:transition>
    </mc:Choice>
    <mc:Fallback>
      <p:transition spd="slow" advTm="3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8000"/>
                </a:solidFill>
              </a:rPr>
              <a:t>Предполагаемый результат </a:t>
            </a:r>
            <a:endParaRPr lang="ru-RU" b="1" dirty="0">
              <a:solidFill>
                <a:srgbClr val="008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</a:rPr>
              <a:t>Ребёнок узнаёт историю своего региона</a:t>
            </a:r>
          </a:p>
          <a:p>
            <a:r>
              <a:rPr lang="ru-RU" i="1" dirty="0" smtClean="0">
                <a:solidFill>
                  <a:srgbClr val="FF0000"/>
                </a:solidFill>
              </a:rPr>
              <a:t>Ребёнок научится бережно относится к животным и растениям</a:t>
            </a:r>
          </a:p>
          <a:p>
            <a:r>
              <a:rPr lang="ru-RU" i="1" dirty="0" smtClean="0">
                <a:solidFill>
                  <a:srgbClr val="FF0000"/>
                </a:solidFill>
              </a:rPr>
              <a:t>Ребёнок осознает себя и этапы своего развития</a:t>
            </a:r>
          </a:p>
          <a:p>
            <a:r>
              <a:rPr lang="ru-RU" i="1" dirty="0" smtClean="0">
                <a:solidFill>
                  <a:srgbClr val="FF0000"/>
                </a:solidFill>
              </a:rPr>
              <a:t>Ребёнок научится понимать себя как часть общества</a:t>
            </a:r>
          </a:p>
          <a:p>
            <a:r>
              <a:rPr lang="ru-RU" i="1" dirty="0" smtClean="0">
                <a:solidFill>
                  <a:srgbClr val="FF0000"/>
                </a:solidFill>
              </a:rPr>
              <a:t>Ребёнок-патриот и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ru-RU" i="1" dirty="0" smtClean="0">
                <a:solidFill>
                  <a:srgbClr val="FF0000"/>
                </a:solidFill>
              </a:rPr>
              <a:t>созидатель</a:t>
            </a:r>
            <a:endParaRPr lang="ru-RU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28132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3000">
        <p:pull/>
      </p:transition>
    </mc:Choice>
    <mc:Fallback>
      <p:transition spd="slow" advTm="3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0"/>
            <a:ext cx="5987008" cy="796950"/>
          </a:xfrm>
        </p:spPr>
        <p:txBody>
          <a:bodyPr/>
          <a:lstStyle/>
          <a:p>
            <a:r>
              <a:rPr lang="ru-RU" dirty="0" smtClean="0"/>
              <a:t>План-график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6117570"/>
              </p:ext>
            </p:extLst>
          </p:nvPr>
        </p:nvGraphicFramePr>
        <p:xfrm>
          <a:off x="357158" y="857232"/>
          <a:ext cx="8229600" cy="56184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Месяц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Содержание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Педагогический инструмент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Сентябрь</a:t>
                      </a:r>
                      <a:endParaRPr lang="ru-RU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Разработать и провести циклы занятий</a:t>
                      </a:r>
                    </a:p>
                    <a:p>
                      <a:endParaRPr lang="ru-RU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Текстовый редактор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Октябрь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Презентации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Ноябрь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Декабрь</a:t>
                      </a:r>
                      <a:endParaRPr lang="ru-RU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Создать мини-музей боевой и трудовой славы</a:t>
                      </a:r>
                    </a:p>
                    <a:p>
                      <a:endParaRPr lang="ru-RU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Текстовый редактор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Январь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Презентации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Февраль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Март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Организация творческой деятельности воспитателей, детей, родителей</a:t>
                      </a:r>
                    </a:p>
                    <a:p>
                      <a:endParaRPr lang="ru-RU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Опросный лист</a:t>
                      </a:r>
                    </a:p>
                    <a:p>
                      <a:r>
                        <a:rPr lang="ru-RU" dirty="0" smtClean="0"/>
                        <a:t>Презентации</a:t>
                      </a:r>
                    </a:p>
                    <a:p>
                      <a:r>
                        <a:rPr lang="ru-RU" dirty="0" smtClean="0"/>
                        <a:t>Таблицы</a:t>
                      </a:r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Апрель</a:t>
                      </a:r>
                      <a:endParaRPr lang="ru-RU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Оснащение предметно-развивающей среды</a:t>
                      </a:r>
                    </a:p>
                    <a:p>
                      <a:endParaRPr lang="ru-RU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Май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Текстовый редактор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Июнь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389455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3000">
        <p:pull/>
      </p:transition>
    </mc:Choice>
    <mc:Fallback>
      <p:transition spd="slow" advTm="30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00B0F0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145</TotalTime>
  <Words>231</Words>
  <Application>Microsoft Office PowerPoint</Application>
  <PresentationFormat>Экран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Реализация образовательного проекта «Родной край» План действий</vt:lpstr>
      <vt:lpstr>Дальние цели</vt:lpstr>
      <vt:lpstr>Ближние цели</vt:lpstr>
      <vt:lpstr>Педагогические задачи</vt:lpstr>
      <vt:lpstr>Модель познания родного края</vt:lpstr>
      <vt:lpstr>Основные направления реализации проекта</vt:lpstr>
      <vt:lpstr>Предполагаемый результат </vt:lpstr>
      <vt:lpstr>План-график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Образовательный проект «Родной край»</dc:title>
  <dc:creator>Антон</dc:creator>
  <cp:lastModifiedBy>IMC</cp:lastModifiedBy>
  <cp:revision>16</cp:revision>
  <dcterms:created xsi:type="dcterms:W3CDTF">2011-06-21T20:03:23Z</dcterms:created>
  <dcterms:modified xsi:type="dcterms:W3CDTF">2011-07-12T05:33:10Z</dcterms:modified>
</cp:coreProperties>
</file>